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5"/>
  </p:notesMasterIdLst>
  <p:handoutMasterIdLst>
    <p:handoutMasterId r:id="rId16"/>
  </p:handoutMasterIdLst>
  <p:sldIdLst>
    <p:sldId id="303" r:id="rId3"/>
    <p:sldId id="823" r:id="rId4"/>
    <p:sldId id="824" r:id="rId5"/>
    <p:sldId id="825" r:id="rId6"/>
    <p:sldId id="799" r:id="rId7"/>
    <p:sldId id="817" r:id="rId8"/>
    <p:sldId id="818" r:id="rId9"/>
    <p:sldId id="815" r:id="rId10"/>
    <p:sldId id="816" r:id="rId11"/>
    <p:sldId id="822" r:id="rId12"/>
    <p:sldId id="819" r:id="rId13"/>
    <p:sldId id="82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77" d="100"/>
          <a:sy n="177" d="100"/>
        </p:scale>
        <p:origin x="824" y="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878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4125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3508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16–27 Aug,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S2-2106267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#91-e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18 – 29 Mar 2021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SP-210052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5531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15657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68511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79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16-27 Aug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SA#91-e, </a:t>
            </a:r>
            <a:r>
              <a:rPr lang="en-US" altLang="de-DE" sz="1200" dirty="0">
                <a:solidFill>
                  <a:prstClr val="white"/>
                </a:solidFill>
              </a:rPr>
              <a:t>18 – 29 Mar 2021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</a:t>
            </a:r>
            <a:r>
              <a:rPr lang="en-US" altLang="zh-CN" sz="1400"/>
              <a:t>#</a:t>
            </a:r>
            <a:r>
              <a:rPr lang="en-US" altLang="zh-CN" sz="140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60620567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71888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02142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</a:t>
            </a:r>
            <a:r>
              <a:rPr lang="en-US" altLang="zh-CN" sz="1600" b="1" dirty="0" smtClean="0"/>
              <a:t>Relocation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Topic </a:t>
            </a:r>
            <a:r>
              <a:rPr lang="en-US" altLang="zh-CN" sz="1600" b="1" dirty="0">
                <a:ea typeface="+mn-ea"/>
                <a:cs typeface="+mn-cs"/>
              </a:rPr>
              <a:t>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600" b="1" dirty="0" smtClean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90359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SA2#147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</a:t>
            </a:r>
            <a:r>
              <a:rPr lang="en-US" altLang="zh-CN" sz="2000" b="1" dirty="0" smtClean="0"/>
              <a:t>: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4134964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11134</TotalTime>
  <Words>1353</Words>
  <Application>Microsoft Office PowerPoint</Application>
  <PresentationFormat>On-screen Show (4:3)</PresentationFormat>
  <Paragraphs>220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eEdge_5GC Status Report</vt:lpstr>
      <vt:lpstr>PowerPoint Presentation</vt:lpstr>
      <vt:lpstr> eEdge_5GC status after SA2#146e (1/2)</vt:lpstr>
      <vt:lpstr> eEdge_5GC status after SA2#146e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1437</cp:revision>
  <dcterms:created xsi:type="dcterms:W3CDTF">2008-08-30T09:32:10Z</dcterms:created>
  <dcterms:modified xsi:type="dcterms:W3CDTF">2021-08-10T13:08:22Z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(3)XlyZGR9dcPcEx2l4DzV7oF216C5hOwD53/PH311KeQZtAlcgdQ8sA3oJLs9K43Wl05ov0OuY
ApxSxFDRVSf5paRZq0IjPYadLrkO0vdHZ/LYdwTwsGTPS6sV7ZvOgJuNl4WZqWzCP4ZomRMO
DZDqEglTblMM8p1f8BNnWfylpYabe22ZL76ndY7KeXvFKCBASyruiDRVP7rxwYix/mziJC8O
pnE0nfbmDVcDE2M7Iw</vt:lpwstr>
  </property>
  <property fmtid="{D5CDD505-2E9C-101B-9397-08002B2CF9AE}" pid="9" name="_2015_ms_pID_7253431">
    <vt:lpwstr>9CF3sEQoExx91QgvC20vid5lURiEF5+Fta1HEU05V/E+acLhnoecCK
qZP2M+Sj3UVvxyBW/ltEUSgEPKSIQlycZapbkJXck6hEksjYQSEvmLteK/w/dMlX/sa2LBYN
fY9GcHE4OZ0Pu11Jgt93TugzohbqmOv35QKo4exLuh/2aas2zey6laBYnXKsxdJ6qczIQSR7
s8CLXqARJ+JhJI/cK/M/qbf0afrP39xmU3rE</vt:lpwstr>
  </property>
  <property fmtid="{D5CDD505-2E9C-101B-9397-08002B2CF9AE}" pid="10" name="_2015_ms_pID_7253432">
    <vt:lpwstr>bw==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1615382858</vt:lpwstr>
  </property>
</Properties>
</file>